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8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 autoAdjust="0"/>
    <p:restoredTop sz="94660"/>
  </p:normalViewPr>
  <p:slideViewPr>
    <p:cSldViewPr>
      <p:cViewPr>
        <p:scale>
          <a:sx n="75" d="100"/>
          <a:sy n="75" d="100"/>
        </p:scale>
        <p:origin x="2778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6A70D-516A-41C6-9717-7F052405B4FE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0C371-C6BD-467B-8F8F-58E749DEB4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1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i="0" dirty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Тори (роялисты) выступали за сохранение абсолютной монархии, они выражали интересы земельной аристократии и католического духовенства.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партию входили  к</a:t>
            </a:r>
            <a:r>
              <a:rPr lang="ru-RU" dirty="0"/>
              <a:t>рупные лорды, духовенство.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0C371-C6BD-467B-8F8F-58E749DEB4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00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0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54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5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32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10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7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3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2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72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6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6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1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6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1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D767A-1CD3-4B04-97BA-F02B6122F3E5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FF7886-1ED7-44D2-9E68-D13E73187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21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96921"/>
            <a:ext cx="5112568" cy="65444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Cambria (Основной текст)"/>
              </a:rPr>
              <a:t>20.08.2025 с 09.00 до 12.00 часов</a:t>
            </a:r>
          </a:p>
          <a:p>
            <a:pPr marL="0" indent="0" algn="ctr">
              <a:buNone/>
            </a:pPr>
            <a:r>
              <a:rPr lang="ru-RU" sz="2400" b="1" dirty="0">
                <a:latin typeface="Cambria (Основной текст)"/>
              </a:rPr>
              <a:t>состоится «прямая телефонная линия»</a:t>
            </a:r>
          </a:p>
          <a:p>
            <a:pPr marL="0" indent="0">
              <a:buNone/>
            </a:pPr>
            <a:r>
              <a:rPr lang="ru-RU" sz="2400" b="1" dirty="0">
                <a:latin typeface="Cambria (Основной текст)"/>
              </a:rPr>
              <a:t>с главным государственным санитарным врачом Слонимского района</a:t>
            </a:r>
          </a:p>
          <a:p>
            <a:pPr marL="0" indent="0">
              <a:buNone/>
            </a:pPr>
            <a:r>
              <a:rPr lang="ru-RU" sz="2400" b="1" dirty="0" err="1">
                <a:latin typeface="Cambria (Основной текст)"/>
              </a:rPr>
              <a:t>Дервоедовым</a:t>
            </a:r>
            <a:r>
              <a:rPr lang="ru-RU" sz="2400" b="1" dirty="0">
                <a:latin typeface="Cambria (Основной текст)"/>
              </a:rPr>
              <a:t> Дмитрием Григорьевичем</a:t>
            </a:r>
          </a:p>
          <a:p>
            <a:pPr marL="0" indent="0">
              <a:buNone/>
            </a:pPr>
            <a:r>
              <a:rPr lang="ru-RU" sz="2400" b="1" dirty="0">
                <a:latin typeface="Cambria (Основной текст)"/>
              </a:rPr>
              <a:t>на тему: «Соблюдение законодательства в области обеспечения санитарно-эпидемиологического благополучия населения при</a:t>
            </a:r>
          </a:p>
          <a:p>
            <a:pPr marL="0" indent="0">
              <a:buNone/>
            </a:pPr>
            <a:r>
              <a:rPr lang="ru-RU" sz="2400" b="1" dirty="0">
                <a:latin typeface="Cambria (Основной текст)"/>
              </a:rPr>
              <a:t>                   обращении пищевой</a:t>
            </a:r>
          </a:p>
          <a:p>
            <a:pPr marL="0" indent="0">
              <a:buNone/>
            </a:pPr>
            <a:r>
              <a:rPr lang="ru-RU" sz="2400" b="1" dirty="0">
                <a:latin typeface="Cambria (Основной текст)"/>
              </a:rPr>
              <a:t>                        продукции»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425" y="5607332"/>
            <a:ext cx="2664296" cy="79695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i="1" dirty="0">
                <a:solidFill>
                  <a:schemeClr val="tx1"/>
                </a:solidFill>
                <a:latin typeface="Cambria (Основной текст)"/>
              </a:rPr>
              <a:t>Слонимский зональный ЦГЭ</a:t>
            </a:r>
          </a:p>
        </p:txBody>
      </p:sp>
      <p:pic>
        <p:nvPicPr>
          <p:cNvPr id="1026" name="Picture 2" descr="Холдинг «Белресурсы» - Прямая линия 24 мая 2022 года">
            <a:extLst>
              <a:ext uri="{FF2B5EF4-FFF2-40B4-BE49-F238E27FC236}">
                <a16:creationId xmlns:a16="http://schemas.microsoft.com/office/drawing/2014/main" id="{CB774FDF-52E1-58B9-8781-9EF832FE6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877272"/>
            <a:ext cx="1080120" cy="78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729949C-7962-DB3F-C24B-93BE52BAF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139952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C99AC7-D4D7-08A4-8E7F-0DE16BEA4819}"/>
              </a:ext>
            </a:extLst>
          </p:cNvPr>
          <p:cNvSpPr txBox="1"/>
          <p:nvPr/>
        </p:nvSpPr>
        <p:spPr>
          <a:xfrm>
            <a:off x="-324544" y="4675202"/>
            <a:ext cx="467995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600" b="1" dirty="0">
                <a:latin typeface="Cambria (Основной текст)"/>
              </a:rPr>
              <a:t>Тел.  8 (01562) 6 60 14</a:t>
            </a:r>
          </a:p>
        </p:txBody>
      </p:sp>
    </p:spTree>
    <p:extLst>
      <p:ext uri="{BB962C8B-B14F-4D97-AF65-F5344CB8AC3E}">
        <p14:creationId xmlns:p14="http://schemas.microsoft.com/office/powerpoint/2010/main" val="34154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1411</TotalTime>
  <Words>81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(Основной текст)</vt:lpstr>
      <vt:lpstr>Roboto</vt:lpstr>
      <vt:lpstr>Trebuchet MS</vt:lpstr>
      <vt:lpstr>Wingdings 3</vt:lpstr>
      <vt:lpstr>Аспект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партии Великобритании</dc:title>
  <dc:creator>аня</dc:creator>
  <cp:lastModifiedBy>Диана</cp:lastModifiedBy>
  <cp:revision>56</cp:revision>
  <dcterms:created xsi:type="dcterms:W3CDTF">2020-03-09T14:02:36Z</dcterms:created>
  <dcterms:modified xsi:type="dcterms:W3CDTF">2025-06-18T09:10:12Z</dcterms:modified>
</cp:coreProperties>
</file>